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0" r:id="rId11"/>
    <p:sldId id="311" r:id="rId12"/>
    <p:sldId id="304" r:id="rId13"/>
    <p:sldId id="312" r:id="rId14"/>
    <p:sldId id="307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38220"/>
              </p:ext>
            </p:extLst>
          </p:nvPr>
        </p:nvGraphicFramePr>
        <p:xfrm>
          <a:off x="211494" y="1284894"/>
          <a:ext cx="11756571" cy="7185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most common type of loan taken?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dirty="0"/>
                        <a:t>    </a:t>
                      </a:r>
                      <a:r>
                        <a:rPr lang="en-US" sz="1800" dirty="0"/>
                        <a:t>Debt Consolidation was the overwhelming leader with 54,811 loans issued.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type of loan is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Medical Loans were most risky according to the percent of loans in “Late” status to total category loans with .74%.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Joint applicants less likely to default?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Joint applicants made up a very small percentage of “Late” status loans and only appeared in 2 categories as being      late, Credit Card and Debt Consolidation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correlation between Debt to Income Ratio(DTI) and Annual Income?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correlation was found.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23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33C1-A360-9820-8C05-841CFDA1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8" y="3000994"/>
            <a:ext cx="11819644" cy="33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Future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627287"/>
              </p:ext>
            </p:extLst>
          </p:nvPr>
        </p:nvGraphicFramePr>
        <p:xfrm>
          <a:off x="233265" y="1284894"/>
          <a:ext cx="11756572" cy="5661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 Analysis will include questions which were unable to be addressed within current dataset: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correlation between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Annual Income’s impact on the loan approval amount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 = 34.06%, Annual Income = $150,000, Loan Amount = $20000, 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  -  Monthly payment = $703.05. 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this new loan request get approved or denied?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the Interest Rate % based on the Credit Score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Score = 651, Loan Amount = $20000,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will be the annualized Interest Rate? And the Monthly Amount?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Web Application to run the Machine Learning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Input fields to feed statistics into the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and display a decision based on input features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406225"/>
              </p:ext>
            </p:extLst>
          </p:nvPr>
        </p:nvGraphicFramePr>
        <p:xfrm>
          <a:off x="223934" y="1284894"/>
          <a:ext cx="11747241" cy="38656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has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27" y="3163078"/>
            <a:ext cx="3579845" cy="2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Regression(Oversampling),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–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1" y="1992933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" y="5463653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284494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1" y="3429000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9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68" y="3253337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3171</TotalTime>
  <Words>870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 – AWS RDS &amp; S3</vt:lpstr>
      <vt:lpstr>Database</vt:lpstr>
      <vt:lpstr>Important Factors</vt:lpstr>
      <vt:lpstr>Results</vt:lpstr>
      <vt:lpstr>Dashboard Outline - Tableau</vt:lpstr>
      <vt:lpstr>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23</cp:revision>
  <dcterms:created xsi:type="dcterms:W3CDTF">2022-10-25T00:20:01Z</dcterms:created>
  <dcterms:modified xsi:type="dcterms:W3CDTF">2022-11-08T01:53:40Z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